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427" r:id="rId2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14B"/>
    <a:srgbClr val="009900"/>
    <a:srgbClr val="F3F9FF"/>
    <a:srgbClr val="E1F0FF"/>
    <a:srgbClr val="CC0000"/>
    <a:srgbClr val="990000"/>
    <a:srgbClr val="CC0066"/>
    <a:srgbClr val="F8F8F8"/>
    <a:srgbClr val="66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04A38-086A-4960-9219-A7709F8FB0F2}" v="18" dt="2020-04-20T10:45:51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443" autoAdjust="0"/>
  </p:normalViewPr>
  <p:slideViewPr>
    <p:cSldViewPr snapToGrid="0">
      <p:cViewPr varScale="1">
        <p:scale>
          <a:sx n="37" d="100"/>
          <a:sy n="37" d="100"/>
        </p:scale>
        <p:origin x="21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Schulz" userId="41412a4fe5c07b6b" providerId="LiveId" clId="{F2D04A38-086A-4960-9219-A7709F8FB0F2}"/>
    <pc:docChg chg="undo custSel modSld">
      <pc:chgData name="Marco Schulz" userId="41412a4fe5c07b6b" providerId="LiveId" clId="{F2D04A38-086A-4960-9219-A7709F8FB0F2}" dt="2020-04-20T10:35:41.348" v="346" actId="20577"/>
      <pc:docMkLst>
        <pc:docMk/>
      </pc:docMkLst>
      <pc:sldChg chg="addSp delSp modSp">
        <pc:chgData name="Marco Schulz" userId="41412a4fe5c07b6b" providerId="LiveId" clId="{F2D04A38-086A-4960-9219-A7709F8FB0F2}" dt="2020-04-20T10:35:41.348" v="346" actId="20577"/>
        <pc:sldMkLst>
          <pc:docMk/>
          <pc:sldMk cId="773235379" sldId="427"/>
        </pc:sldMkLst>
        <pc:spChg chg="mod">
          <ac:chgData name="Marco Schulz" userId="41412a4fe5c07b6b" providerId="LiveId" clId="{F2D04A38-086A-4960-9219-A7709F8FB0F2}" dt="2020-04-17T10:11:01.492" v="10" actId="1037"/>
          <ac:spMkLst>
            <pc:docMk/>
            <pc:sldMk cId="773235379" sldId="427"/>
            <ac:spMk id="85" creationId="{280B7232-671D-4C12-9867-AFCEDEFC7E25}"/>
          </ac:spMkLst>
        </pc:spChg>
        <pc:spChg chg="mod">
          <ac:chgData name="Marco Schulz" userId="41412a4fe5c07b6b" providerId="LiveId" clId="{F2D04A38-086A-4960-9219-A7709F8FB0F2}" dt="2020-04-17T10:11:01.492" v="10" actId="1037"/>
          <ac:spMkLst>
            <pc:docMk/>
            <pc:sldMk cId="773235379" sldId="427"/>
            <ac:spMk id="86" creationId="{E83116F2-A78B-4EAB-BDE2-19B56A49DC7B}"/>
          </ac:spMkLst>
        </pc:spChg>
        <pc:spChg chg="mod">
          <ac:chgData name="Marco Schulz" userId="41412a4fe5c07b6b" providerId="LiveId" clId="{F2D04A38-086A-4960-9219-A7709F8FB0F2}" dt="2020-04-17T10:11:01.492" v="10" actId="1037"/>
          <ac:spMkLst>
            <pc:docMk/>
            <pc:sldMk cId="773235379" sldId="427"/>
            <ac:spMk id="87" creationId="{F66C3643-DDE5-486C-80F4-36495A5A1E45}"/>
          </ac:spMkLst>
        </pc:spChg>
        <pc:spChg chg="mod">
          <ac:chgData name="Marco Schulz" userId="41412a4fe5c07b6b" providerId="LiveId" clId="{F2D04A38-086A-4960-9219-A7709F8FB0F2}" dt="2020-04-17T11:01:18.826" v="146" actId="113"/>
          <ac:spMkLst>
            <pc:docMk/>
            <pc:sldMk cId="773235379" sldId="427"/>
            <ac:spMk id="88" creationId="{7F83E07C-A9CF-4714-B5B4-AF4C7B5133A8}"/>
          </ac:spMkLst>
        </pc:spChg>
        <pc:spChg chg="mod">
          <ac:chgData name="Marco Schulz" userId="41412a4fe5c07b6b" providerId="LiveId" clId="{F2D04A38-086A-4960-9219-A7709F8FB0F2}" dt="2020-04-17T10:10:50.698" v="5" actId="1037"/>
          <ac:spMkLst>
            <pc:docMk/>
            <pc:sldMk cId="773235379" sldId="427"/>
            <ac:spMk id="89" creationId="{5620C41B-32D7-4FE4-B3BB-B14969042753}"/>
          </ac:spMkLst>
        </pc:spChg>
        <pc:spChg chg="mod">
          <ac:chgData name="Marco Schulz" userId="41412a4fe5c07b6b" providerId="LiveId" clId="{F2D04A38-086A-4960-9219-A7709F8FB0F2}" dt="2020-04-17T10:10:50.698" v="5" actId="1037"/>
          <ac:spMkLst>
            <pc:docMk/>
            <pc:sldMk cId="773235379" sldId="427"/>
            <ac:spMk id="90" creationId="{0A336945-DE1F-4C86-B1C6-5991C7E5D8DD}"/>
          </ac:spMkLst>
        </pc:spChg>
        <pc:spChg chg="mod">
          <ac:chgData name="Marco Schulz" userId="41412a4fe5c07b6b" providerId="LiveId" clId="{F2D04A38-086A-4960-9219-A7709F8FB0F2}" dt="2020-04-20T10:22:02.104" v="230" actId="20577"/>
          <ac:spMkLst>
            <pc:docMk/>
            <pc:sldMk cId="773235379" sldId="427"/>
            <ac:spMk id="91" creationId="{70B2B293-41E0-48A6-8328-F9F513683EF1}"/>
          </ac:spMkLst>
        </pc:spChg>
        <pc:spChg chg="mod">
          <ac:chgData name="Marco Schulz" userId="41412a4fe5c07b6b" providerId="LiveId" clId="{F2D04A38-086A-4960-9219-A7709F8FB0F2}" dt="2020-04-20T10:22:37.065" v="305" actId="1036"/>
          <ac:spMkLst>
            <pc:docMk/>
            <pc:sldMk cId="773235379" sldId="427"/>
            <ac:spMk id="92" creationId="{3036D6D2-DD84-4932-9520-F33E84AB63CF}"/>
          </ac:spMkLst>
        </pc:spChg>
        <pc:spChg chg="mod">
          <ac:chgData name="Marco Schulz" userId="41412a4fe5c07b6b" providerId="LiveId" clId="{F2D04A38-086A-4960-9219-A7709F8FB0F2}" dt="2020-04-20T10:22:51.268" v="343" actId="1036"/>
          <ac:spMkLst>
            <pc:docMk/>
            <pc:sldMk cId="773235379" sldId="427"/>
            <ac:spMk id="93" creationId="{D171B96B-A5C1-49F9-BE5D-F3BFFEEA777B}"/>
          </ac:spMkLst>
        </pc:spChg>
        <pc:spChg chg="mod">
          <ac:chgData name="Marco Schulz" userId="41412a4fe5c07b6b" providerId="LiveId" clId="{F2D04A38-086A-4960-9219-A7709F8FB0F2}" dt="2020-04-20T10:35:41.348" v="346" actId="20577"/>
          <ac:spMkLst>
            <pc:docMk/>
            <pc:sldMk cId="773235379" sldId="427"/>
            <ac:spMk id="102" creationId="{8AC6AD6B-3949-42D7-AC50-04662DA07DA6}"/>
          </ac:spMkLst>
        </pc:spChg>
        <pc:picChg chg="add mod">
          <ac:chgData name="Marco Schulz" userId="41412a4fe5c07b6b" providerId="LiveId" clId="{F2D04A38-086A-4960-9219-A7709F8FB0F2}" dt="2020-04-20T10:04:24.559" v="155" actId="1076"/>
          <ac:picMkLst>
            <pc:docMk/>
            <pc:sldMk cId="773235379" sldId="427"/>
            <ac:picMk id="1026" creationId="{B4783259-5548-4C24-ACCC-F5EA2EED1E9B}"/>
          </ac:picMkLst>
        </pc:picChg>
        <pc:cxnChg chg="add del mod">
          <ac:chgData name="Marco Schulz" userId="41412a4fe5c07b6b" providerId="LiveId" clId="{F2D04A38-086A-4960-9219-A7709F8FB0F2}" dt="2020-04-20T10:04:42.618" v="157" actId="11529"/>
          <ac:cxnSpMkLst>
            <pc:docMk/>
            <pc:sldMk cId="773235379" sldId="427"/>
            <ac:cxnSpMk id="4" creationId="{ED026852-84D6-435E-BEF5-0789A3EFE35A}"/>
          </ac:cxnSpMkLst>
        </pc:cxnChg>
        <pc:cxnChg chg="add del mod">
          <ac:chgData name="Marco Schulz" userId="41412a4fe5c07b6b" providerId="LiveId" clId="{F2D04A38-086A-4960-9219-A7709F8FB0F2}" dt="2020-04-20T10:04:57.947" v="160" actId="478"/>
          <ac:cxnSpMkLst>
            <pc:docMk/>
            <pc:sldMk cId="773235379" sldId="427"/>
            <ac:cxnSpMk id="7" creationId="{9DFD1074-4B82-4E05-BDB5-634186F2DAE8}"/>
          </ac:cxnSpMkLst>
        </pc:cxnChg>
        <pc:cxnChg chg="add del mod">
          <ac:chgData name="Marco Schulz" userId="41412a4fe5c07b6b" providerId="LiveId" clId="{F2D04A38-086A-4960-9219-A7709F8FB0F2}" dt="2020-04-20T10:22:53.899" v="344" actId="478"/>
          <ac:cxnSpMkLst>
            <pc:docMk/>
            <pc:sldMk cId="773235379" sldId="427"/>
            <ac:cxnSpMk id="11" creationId="{EB971A0E-F5E7-4366-AE07-E55BE234E113}"/>
          </ac:cxnSpMkLst>
        </pc:cxnChg>
        <pc:cxnChg chg="add del mod">
          <ac:chgData name="Marco Schulz" userId="41412a4fe5c07b6b" providerId="LiveId" clId="{F2D04A38-086A-4960-9219-A7709F8FB0F2}" dt="2020-04-17T10:11:19.839" v="132" actId="478"/>
          <ac:cxnSpMkLst>
            <pc:docMk/>
            <pc:sldMk cId="773235379" sldId="427"/>
            <ac:cxnSpMk id="2059" creationId="{9B597E13-C2EE-4450-8223-2AE73AFAA6F4}"/>
          </ac:cxnSpMkLst>
        </pc:cxnChg>
      </pc:sldChg>
    </pc:docChg>
  </pc:docChgLst>
  <pc:docChgLst>
    <pc:chgData name="Marco Schulz" userId="41412a4fe5c07b6b" providerId="LiveId" clId="{F01CFD29-531B-42EF-8142-2297AE13E6BC}"/>
    <pc:docChg chg="modSld">
      <pc:chgData name="Marco Schulz" userId="41412a4fe5c07b6b" providerId="LiveId" clId="{F01CFD29-531B-42EF-8142-2297AE13E6BC}" dt="2020-04-21T05:53:08.628" v="6" actId="20577"/>
      <pc:docMkLst>
        <pc:docMk/>
      </pc:docMkLst>
      <pc:sldChg chg="modSp mod">
        <pc:chgData name="Marco Schulz" userId="41412a4fe5c07b6b" providerId="LiveId" clId="{F01CFD29-531B-42EF-8142-2297AE13E6BC}" dt="2020-04-21T05:53:08.628" v="6" actId="20577"/>
        <pc:sldMkLst>
          <pc:docMk/>
          <pc:sldMk cId="773235379" sldId="427"/>
        </pc:sldMkLst>
        <pc:spChg chg="mod">
          <ac:chgData name="Marco Schulz" userId="41412a4fe5c07b6b" providerId="LiveId" clId="{F01CFD29-531B-42EF-8142-2297AE13E6BC}" dt="2020-04-21T05:53:08.628" v="6" actId="20577"/>
          <ac:spMkLst>
            <pc:docMk/>
            <pc:sldMk cId="773235379" sldId="427"/>
            <ac:spMk id="88" creationId="{7F83E07C-A9CF-4714-B5B4-AF4C7B5133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708" y="0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r">
              <a:defRPr sz="1200"/>
            </a:lvl1pPr>
          </a:lstStyle>
          <a:p>
            <a:fld id="{F76ACB8C-6D6D-4076-84DB-871DF209E0F1}" type="datetimeFigureOut">
              <a:rPr lang="de-DE" smtClean="0"/>
              <a:t>21.04.2020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75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708" y="9428575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r">
              <a:defRPr sz="1200"/>
            </a:lvl1pPr>
          </a:lstStyle>
          <a:p>
            <a:fld id="{576C92BD-CDAE-4F89-9BCC-979853F0C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08" y="0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r">
              <a:defRPr sz="1200"/>
            </a:lvl1pPr>
          </a:lstStyle>
          <a:p>
            <a:fld id="{B06BE54D-A8FB-4C32-96D4-6EFC3B1994B9}" type="datetimeFigureOut">
              <a:rPr lang="de-DE" smtClean="0"/>
              <a:t>21.04.2020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701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5" tIns="45337" rIns="90675" bIns="4533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54" y="4777333"/>
            <a:ext cx="5438140" cy="3908870"/>
          </a:xfrm>
          <a:prstGeom prst="rect">
            <a:avLst/>
          </a:prstGeom>
        </p:spPr>
        <p:txBody>
          <a:bodyPr vert="horz" lIns="90675" tIns="45337" rIns="90675" bIns="4533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75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08" y="9428575"/>
            <a:ext cx="2945397" cy="498066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r">
              <a:defRPr sz="1200"/>
            </a:lvl1pPr>
          </a:lstStyle>
          <a:p>
            <a:fld id="{6F3BB421-318B-4A22-9960-F877E78C1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89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D36942-E700-427D-8CE3-785CEFC35862}"/>
              </a:ext>
            </a:extLst>
          </p:cNvPr>
          <p:cNvSpPr/>
          <p:nvPr userDrawn="1"/>
        </p:nvSpPr>
        <p:spPr>
          <a:xfrm>
            <a:off x="5140780" y="8400"/>
            <a:ext cx="4294040" cy="4384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139700" dir="2700000" sx="96000" sy="9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37"/>
          </a:p>
        </p:txBody>
      </p:sp>
      <p:pic>
        <p:nvPicPr>
          <p:cNvPr id="8" name="Picture 2" descr="C:\Users\schulmar01\Desktop\Data\Projekte_neu\HG Markt\Portal mit Marc\meinhoergeraet.jpg">
            <a:extLst>
              <a:ext uri="{FF2B5EF4-FFF2-40B4-BE49-F238E27FC236}">
                <a16:creationId xmlns:a16="http://schemas.microsoft.com/office/drawing/2014/main" id="{433F1BA7-02C6-4912-99F6-6E725FFA0D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8" b="33106"/>
          <a:stretch/>
        </p:blipFill>
        <p:spPr bwMode="auto">
          <a:xfrm>
            <a:off x="5140780" y="885381"/>
            <a:ext cx="4214556" cy="35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4528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2940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493" y="3769349"/>
            <a:ext cx="9221689" cy="6289228"/>
          </a:xfrm>
          <a:prstGeom prst="rect">
            <a:avLst/>
          </a:prstGeom>
        </p:spPr>
        <p:txBody>
          <a:bodyPr anchor="b"/>
          <a:lstStyle>
            <a:lvl1pPr>
              <a:defRPr sz="4456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9493" y="10118069"/>
            <a:ext cx="9221689" cy="3307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1pPr>
            <a:lvl2pPr marL="33947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678949" indent="0">
              <a:buNone/>
              <a:defRPr sz="1337">
                <a:solidFill>
                  <a:schemeClr val="tx1">
                    <a:tint val="75000"/>
                  </a:schemeClr>
                </a:solidFill>
              </a:defRPr>
            </a:lvl3pPr>
            <a:lvl4pPr marL="1018423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4pPr>
            <a:lvl5pPr marL="1357898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5pPr>
            <a:lvl6pPr marL="1697372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6pPr>
            <a:lvl7pPr marL="2036847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7pPr>
            <a:lvl8pPr marL="2376321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8pPr>
            <a:lvl9pPr marL="2715795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3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2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64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529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96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41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1034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901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6584-1DD4-46D2-95E2-BA3D0CA73C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0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51" r:id="rId12"/>
  </p:sldLayoutIdLst>
  <p:hf hdr="0" ftr="0" dt="0"/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252A48-56B7-47E4-A3EC-437CF0C2591C}"/>
              </a:ext>
            </a:extLst>
          </p:cNvPr>
          <p:cNvSpPr/>
          <p:nvPr/>
        </p:nvSpPr>
        <p:spPr>
          <a:xfrm>
            <a:off x="359906" y="359675"/>
            <a:ext cx="9972000" cy="14400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324277-4F4F-4263-9EB7-CA0ABFC54724}"/>
              </a:ext>
            </a:extLst>
          </p:cNvPr>
          <p:cNvSpPr txBox="1"/>
          <p:nvPr/>
        </p:nvSpPr>
        <p:spPr>
          <a:xfrm>
            <a:off x="359906" y="822004"/>
            <a:ext cx="997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b="1" spc="45" dirty="0">
                <a:solidFill>
                  <a:srgbClr val="0CB14B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Aktuelle Hygiene-Standards für</a:t>
            </a:r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A56C50-504C-4FD8-B219-BD723C8D0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73" y="13969215"/>
            <a:ext cx="1574800" cy="5445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660DE3E-A3B5-470A-9CFF-0266FD347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11669"/>
          <a:stretch/>
        </p:blipFill>
        <p:spPr bwMode="auto">
          <a:xfrm>
            <a:off x="2711402" y="13999144"/>
            <a:ext cx="1674982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hnliches Foto">
            <a:extLst>
              <a:ext uri="{FF2B5EF4-FFF2-40B4-BE49-F238E27FC236}">
                <a16:creationId xmlns:a16="http://schemas.microsoft.com/office/drawing/2014/main" id="{88179718-5CB6-4103-B09D-B50860FC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4" y="14076830"/>
            <a:ext cx="1694300" cy="4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C3633D-1770-45AC-89BA-7FD79D239FF8}"/>
              </a:ext>
            </a:extLst>
          </p:cNvPr>
          <p:cNvSpPr txBox="1"/>
          <p:nvPr/>
        </p:nvSpPr>
        <p:spPr>
          <a:xfrm>
            <a:off x="619466" y="13769722"/>
            <a:ext cx="2578486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Grundlage aktueller Empfehlungen: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6530DFA-70C6-4FDB-A0AC-CC0820305B31}"/>
              </a:ext>
            </a:extLst>
          </p:cNvPr>
          <p:cNvSpPr txBox="1"/>
          <p:nvPr/>
        </p:nvSpPr>
        <p:spPr>
          <a:xfrm>
            <a:off x="8369300" y="13769722"/>
            <a:ext cx="1879600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freundlicher Unterstützung: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DD64C3A-8730-481B-AD2F-EDD551656284}"/>
              </a:ext>
            </a:extLst>
          </p:cNvPr>
          <p:cNvSpPr txBox="1"/>
          <p:nvPr/>
        </p:nvSpPr>
        <p:spPr>
          <a:xfrm>
            <a:off x="9004300" y="411292"/>
            <a:ext cx="1327606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Stand: 17. April 2020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928CA5-40A6-4050-8E19-61290E60C093}"/>
              </a:ext>
            </a:extLst>
          </p:cNvPr>
          <p:cNvSpPr/>
          <p:nvPr/>
        </p:nvSpPr>
        <p:spPr>
          <a:xfrm>
            <a:off x="688504" y="2466138"/>
            <a:ext cx="2840451" cy="84075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7CE9D60-360A-4279-B755-E7CBB17AC378}"/>
              </a:ext>
            </a:extLst>
          </p:cNvPr>
          <p:cNvSpPr txBox="1"/>
          <p:nvPr/>
        </p:nvSpPr>
        <p:spPr>
          <a:xfrm>
            <a:off x="688504" y="3464646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28" b="1" spc="45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Symptomabfrage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7D0601A-156A-4CB4-A773-A0A7C9005B0E}"/>
              </a:ext>
            </a:extLst>
          </p:cNvPr>
          <p:cNvSpPr txBox="1"/>
          <p:nvPr/>
        </p:nvSpPr>
        <p:spPr>
          <a:xfrm>
            <a:off x="688504" y="5186940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Begrenzter Zugang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75A2FC1-67F4-4E65-BE88-5682A2BC1C30}"/>
              </a:ext>
            </a:extLst>
          </p:cNvPr>
          <p:cNvSpPr txBox="1"/>
          <p:nvPr/>
        </p:nvSpPr>
        <p:spPr>
          <a:xfrm>
            <a:off x="709217" y="7013510"/>
            <a:ext cx="2827727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Handdesinfektion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1EB57B7-D2E6-4A6A-A966-6DDB6E82E603}"/>
              </a:ext>
            </a:extLst>
          </p:cNvPr>
          <p:cNvSpPr txBox="1"/>
          <p:nvPr/>
        </p:nvSpPr>
        <p:spPr>
          <a:xfrm>
            <a:off x="709217" y="8535280"/>
            <a:ext cx="2805449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Mund-Nasen-Maske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95BB8B-8E47-4BF8-813D-1580EA56FFCB}"/>
              </a:ext>
            </a:extLst>
          </p:cNvPr>
          <p:cNvSpPr txBox="1"/>
          <p:nvPr/>
        </p:nvSpPr>
        <p:spPr>
          <a:xfrm>
            <a:off x="709217" y="10237527"/>
            <a:ext cx="2796954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Allgemeine Hygiene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5D74582-1C83-459B-9E18-0CD911223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901" y="2653090"/>
            <a:ext cx="900000" cy="90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8326F0DF-8BF5-4B47-B744-7DFBC49E5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0296" y="5986602"/>
            <a:ext cx="900000" cy="900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1D7E5FE-1812-41EF-99F9-52F5B6EADD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5654" y="6355309"/>
            <a:ext cx="540000" cy="540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C32314E-8936-4366-8F5E-1EA3D04F7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5901" y="7653358"/>
            <a:ext cx="900000" cy="90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B5A206-113A-4E65-9FC2-34DF6AA013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655901" y="9320114"/>
            <a:ext cx="900000" cy="900000"/>
          </a:xfrm>
          <a:prstGeom prst="rect">
            <a:avLst/>
          </a:prstGeom>
        </p:spPr>
      </p:pic>
      <p:pic>
        <p:nvPicPr>
          <p:cNvPr id="48" name="Grafik 47" descr="Ein Bild, das Spielzeug, Uhr, Hydrant enthält.&#10;&#10;Automatisch generierte Beschreibung">
            <a:extLst>
              <a:ext uri="{FF2B5EF4-FFF2-40B4-BE49-F238E27FC236}">
                <a16:creationId xmlns:a16="http://schemas.microsoft.com/office/drawing/2014/main" id="{8EC0AC58-4467-4DF5-8AFA-E79C05BAAF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5901" y="4319846"/>
            <a:ext cx="900000" cy="900000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A732F2B8-BD08-41EE-8EE3-C4E5C5BB4942}"/>
              </a:ext>
            </a:extLst>
          </p:cNvPr>
          <p:cNvSpPr txBox="1"/>
          <p:nvPr/>
        </p:nvSpPr>
        <p:spPr>
          <a:xfrm>
            <a:off x="709217" y="1739805"/>
            <a:ext cx="281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pc="45" dirty="0">
                <a:solidFill>
                  <a:srgbClr val="0CB14B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Kunden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C93CE8F-8562-43A2-A14A-E59A3CC64418}"/>
              </a:ext>
            </a:extLst>
          </p:cNvPr>
          <p:cNvSpPr txBox="1"/>
          <p:nvPr/>
        </p:nvSpPr>
        <p:spPr>
          <a:xfrm>
            <a:off x="3878266" y="1739805"/>
            <a:ext cx="285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pc="45" dirty="0">
                <a:solidFill>
                  <a:srgbClr val="0CB14B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Mitarbeiter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7A2412F-B47A-4AF7-9143-88C95CC4D695}"/>
              </a:ext>
            </a:extLst>
          </p:cNvPr>
          <p:cNvSpPr txBox="1"/>
          <p:nvPr/>
        </p:nvSpPr>
        <p:spPr>
          <a:xfrm>
            <a:off x="7162856" y="1739805"/>
            <a:ext cx="28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pc="45" dirty="0">
                <a:solidFill>
                  <a:srgbClr val="0CB14B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Fachbetrieb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3072628-EB8E-4E85-98FB-182CE498AD6B}"/>
              </a:ext>
            </a:extLst>
          </p:cNvPr>
          <p:cNvSpPr/>
          <p:nvPr/>
        </p:nvSpPr>
        <p:spPr>
          <a:xfrm>
            <a:off x="3925680" y="2466138"/>
            <a:ext cx="2840451" cy="84075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8ADC962-5A15-4949-B9E6-6831BAE68071}"/>
              </a:ext>
            </a:extLst>
          </p:cNvPr>
          <p:cNvSpPr txBox="1"/>
          <p:nvPr/>
        </p:nvSpPr>
        <p:spPr>
          <a:xfrm>
            <a:off x="3925680" y="3464646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28" b="1" spc="45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Symptomabfrage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4CBDFF6-D6DA-4F4E-B56C-604981D6B67A}"/>
              </a:ext>
            </a:extLst>
          </p:cNvPr>
          <p:cNvSpPr txBox="1"/>
          <p:nvPr/>
        </p:nvSpPr>
        <p:spPr>
          <a:xfrm>
            <a:off x="3925680" y="5186940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Augenschutz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B9DDE38-071C-4DFB-9955-D60BC00492C8}"/>
              </a:ext>
            </a:extLst>
          </p:cNvPr>
          <p:cNvSpPr txBox="1"/>
          <p:nvPr/>
        </p:nvSpPr>
        <p:spPr>
          <a:xfrm>
            <a:off x="3946393" y="7013510"/>
            <a:ext cx="2827727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Einweghandschuhe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92B3D67-AE68-4272-B816-A7AA535FE17B}"/>
              </a:ext>
            </a:extLst>
          </p:cNvPr>
          <p:cNvSpPr txBox="1"/>
          <p:nvPr/>
        </p:nvSpPr>
        <p:spPr>
          <a:xfrm>
            <a:off x="3946393" y="8535280"/>
            <a:ext cx="2805449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Mund-Nasen-Maske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F620D18-CB7A-492C-A4DC-F7E012CC36C4}"/>
              </a:ext>
            </a:extLst>
          </p:cNvPr>
          <p:cNvSpPr txBox="1"/>
          <p:nvPr/>
        </p:nvSpPr>
        <p:spPr>
          <a:xfrm>
            <a:off x="3946393" y="10237527"/>
            <a:ext cx="2796954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Allgemeine Hygiene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CE2D53A7-1C01-4142-8F55-32AC0306C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3077" y="2653090"/>
            <a:ext cx="900000" cy="900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1F043F9D-CE67-4B0F-B988-997FE6287D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93077" y="7653358"/>
            <a:ext cx="900000" cy="900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4967EDBF-D52C-41A1-BA5C-04E31A2A0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893077" y="9320114"/>
            <a:ext cx="900000" cy="900000"/>
          </a:xfrm>
          <a:prstGeom prst="rect">
            <a:avLst/>
          </a:prstGeom>
        </p:spPr>
      </p:pic>
      <p:sp>
        <p:nvSpPr>
          <p:cNvPr id="66" name="Rechteck 65">
            <a:extLst>
              <a:ext uri="{FF2B5EF4-FFF2-40B4-BE49-F238E27FC236}">
                <a16:creationId xmlns:a16="http://schemas.microsoft.com/office/drawing/2014/main" id="{9169277A-3FE1-4DFF-8702-29E2E63E10E1}"/>
              </a:ext>
            </a:extLst>
          </p:cNvPr>
          <p:cNvSpPr/>
          <p:nvPr/>
        </p:nvSpPr>
        <p:spPr>
          <a:xfrm>
            <a:off x="7162856" y="2466139"/>
            <a:ext cx="2840451" cy="84075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7689F5AE-2071-4538-AE05-02F7DB0ED169}"/>
              </a:ext>
            </a:extLst>
          </p:cNvPr>
          <p:cNvSpPr txBox="1"/>
          <p:nvPr/>
        </p:nvSpPr>
        <p:spPr>
          <a:xfrm>
            <a:off x="7177206" y="3464646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28" b="1" spc="45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Desinfektion von: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279F3DA3-418E-40A7-B8D7-96F7B7B33ED2}"/>
              </a:ext>
            </a:extLst>
          </p:cNvPr>
          <p:cNvSpPr txBox="1"/>
          <p:nvPr/>
        </p:nvSpPr>
        <p:spPr>
          <a:xfrm>
            <a:off x="7142145" y="5186940"/>
            <a:ext cx="2840451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Oberflächen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FAAE207F-4228-4E95-8980-49F8AA397D59}"/>
              </a:ext>
            </a:extLst>
          </p:cNvPr>
          <p:cNvSpPr txBox="1"/>
          <p:nvPr/>
        </p:nvSpPr>
        <p:spPr>
          <a:xfrm>
            <a:off x="7158862" y="7013510"/>
            <a:ext cx="2827727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Produkte/ Muster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19C09FC-95E4-430A-9964-9F30DC0F414B}"/>
              </a:ext>
            </a:extLst>
          </p:cNvPr>
          <p:cNvSpPr txBox="1"/>
          <p:nvPr/>
        </p:nvSpPr>
        <p:spPr>
          <a:xfrm>
            <a:off x="7109019" y="8535280"/>
            <a:ext cx="2805449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Zubehör</a:t>
            </a: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788C1359-F3A9-447F-934A-6AD402A858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08873" y="5986602"/>
            <a:ext cx="900000" cy="900000"/>
          </a:xfrm>
          <a:prstGeom prst="rect">
            <a:avLst/>
          </a:prstGeom>
        </p:spPr>
      </p:pic>
      <p:pic>
        <p:nvPicPr>
          <p:cNvPr id="80" name="Grafik 79" descr="Ein Bild, das Uhr, Licht enthält.&#10;&#10;Automatisch generierte Beschreibung">
            <a:extLst>
              <a:ext uri="{FF2B5EF4-FFF2-40B4-BE49-F238E27FC236}">
                <a16:creationId xmlns:a16="http://schemas.microsoft.com/office/drawing/2014/main" id="{DDF4E7E2-569B-482A-AA12-7EA6A72BE5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2001" y="4319846"/>
            <a:ext cx="900000" cy="9000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CE7A465E-35D6-489E-938F-1721885876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27637" y="2673305"/>
            <a:ext cx="900000" cy="9000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69975862-BCD0-4042-A760-AC64353F74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0081" y="6103213"/>
            <a:ext cx="835831" cy="835831"/>
          </a:xfrm>
          <a:prstGeom prst="rect">
            <a:avLst/>
          </a:prstGeom>
          <a:noFill/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825E23F-B3D9-4F73-9DD2-18CEB03A03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60383" y="4374980"/>
            <a:ext cx="875529" cy="875529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1285D6FE-CA08-4A2C-B737-F5F400D38B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04214" y="7738300"/>
            <a:ext cx="815058" cy="815058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280B7232-671D-4C12-9867-AFCEDEFC7E25}"/>
              </a:ext>
            </a:extLst>
          </p:cNvPr>
          <p:cNvSpPr txBox="1"/>
          <p:nvPr/>
        </p:nvSpPr>
        <p:spPr>
          <a:xfrm>
            <a:off x="594831" y="11180587"/>
            <a:ext cx="296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Sowohl Kunden als auch Mitarbeiter werden vor Betreten des Geschäfts auf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Covid19-Symptome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mögliche Kontakte überprüft, um ggfs. weitere Schutzmaßnahmen einzuleiten.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E83116F2-A78B-4EAB-BDE2-19B56A49DC7B}"/>
              </a:ext>
            </a:extLst>
          </p:cNvPr>
          <p:cNvSpPr txBox="1"/>
          <p:nvPr/>
        </p:nvSpPr>
        <p:spPr>
          <a:xfrm>
            <a:off x="604382" y="11904604"/>
            <a:ext cx="3198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empfohlen, dass sich maximal ein Kunde pro 20 qm Verkaufsfläche im Laden aufhält. Der Sicherheits-abstand zwischen Personen sollte ohne zusätzliche Schutzmaßnahmen, z.B. Mund-Nasen-Maske,</a:t>
            </a:r>
            <a:b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 1,50 m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betragen.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F66C3643-DDE5-486C-80F4-36495A5A1E45}"/>
              </a:ext>
            </a:extLst>
          </p:cNvPr>
          <p:cNvSpPr txBox="1"/>
          <p:nvPr/>
        </p:nvSpPr>
        <p:spPr>
          <a:xfrm>
            <a:off x="604382" y="12753241"/>
            <a:ext cx="2965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Betreten des Geschäfts werden alle Kunden gebeten, sich gründlich die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Hände zu desinfizieren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Geeignete Desinfektionsmittel stehen bereit.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7F83E07C-A9CF-4714-B5B4-AF4C7B5133A8}"/>
              </a:ext>
            </a:extLst>
          </p:cNvPr>
          <p:cNvSpPr txBox="1"/>
          <p:nvPr/>
        </p:nvSpPr>
        <p:spPr>
          <a:xfrm>
            <a:off x="3833454" y="11180587"/>
            <a:ext cx="308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Sowohl Kunden als auch Mitarbeiter tragen eine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Mund-Nasen-Maske 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(Mundbedeckung). Kunden ohne eigene Maske erhalten eine Maske, die nach dem Besuch selbstverständlich mitgenommen werden kann.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5620C41B-32D7-4FE4-B3BB-B14969042753}"/>
              </a:ext>
            </a:extLst>
          </p:cNvPr>
          <p:cNvSpPr txBox="1"/>
          <p:nvPr/>
        </p:nvSpPr>
        <p:spPr>
          <a:xfrm>
            <a:off x="3833454" y="11905181"/>
            <a:ext cx="308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Beachten der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Hygienestandards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oberste Priorität. Fassen Sie sich nicht mit ungewaschenen Händen ins Gesicht, vermeiden Sie Berührung anderer Personen, Husten und Niesen Sie in die Armbeuge. 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0A336945-DE1F-4C86-B1C6-5991C7E5D8DD}"/>
              </a:ext>
            </a:extLst>
          </p:cNvPr>
          <p:cNvSpPr txBox="1"/>
          <p:nvPr/>
        </p:nvSpPr>
        <p:spPr>
          <a:xfrm>
            <a:off x="3833454" y="12619405"/>
            <a:ext cx="308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Ausbreitung durch Tröpfcheninfektion zu vermeiden, ist neben dem Mundschutz ein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Augenschutz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anzuwenden. Mindestens ist sicherzustellen, dass Brillen mit ausreichender Scheibengröße verwendet werden.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70B2B293-41E0-48A6-8328-F9F513683EF1}"/>
              </a:ext>
            </a:extLst>
          </p:cNvPr>
          <p:cNvSpPr txBox="1"/>
          <p:nvPr/>
        </p:nvSpPr>
        <p:spPr>
          <a:xfrm>
            <a:off x="7070435" y="11180587"/>
            <a:ext cx="292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Tragen von </a:t>
            </a:r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Einweghandschuhen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eine umfangreiche Handdesinfektion vor der Betreuung durch Mitarbeiter dient als zusätzliche Schutzmaßnahme.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3036D6D2-DD84-4932-9520-F33E84AB63CF}"/>
              </a:ext>
            </a:extLst>
          </p:cNvPr>
          <p:cNvSpPr txBox="1"/>
          <p:nvPr/>
        </p:nvSpPr>
        <p:spPr>
          <a:xfrm>
            <a:off x="7070435" y="11908410"/>
            <a:ext cx="292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Oberflächen, die mit Kunden in Berührung kommen, sind regelmäßig zu desinfizieren. Dasselbe gilt für die Produkte, Muster, Geräte und sämtliche Ladeneinrichtung wie Tische oder Stühle.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D171B96B-A5C1-49F9-BE5D-F3BFFEEA777B}"/>
              </a:ext>
            </a:extLst>
          </p:cNvPr>
          <p:cNvSpPr txBox="1"/>
          <p:nvPr/>
        </p:nvSpPr>
        <p:spPr>
          <a:xfrm>
            <a:off x="7069417" y="12621743"/>
            <a:ext cx="292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uns, trotz aller Umstände für Sie und Ihre Bedürfnisse da sein zu können. Sprechen Sie uns an, falls Sie sich weitere, besondere Maßnahmen wünschen.</a:t>
            </a:r>
          </a:p>
        </p:txBody>
      </p:sp>
      <p:pic>
        <p:nvPicPr>
          <p:cNvPr id="2057" name="Grafik 2056">
            <a:extLst>
              <a:ext uri="{FF2B5EF4-FFF2-40B4-BE49-F238E27FC236}">
                <a16:creationId xmlns:a16="http://schemas.microsoft.com/office/drawing/2014/main" id="{A0787D40-847E-4393-A4F1-EAED0FD3221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31" y="9334899"/>
            <a:ext cx="813600" cy="813600"/>
          </a:xfrm>
          <a:prstGeom prst="rect">
            <a:avLst/>
          </a:prstGeom>
        </p:spPr>
      </p:pic>
      <p:sp>
        <p:nvSpPr>
          <p:cNvPr id="102" name="Textfeld 101">
            <a:extLst>
              <a:ext uri="{FF2B5EF4-FFF2-40B4-BE49-F238E27FC236}">
                <a16:creationId xmlns:a16="http://schemas.microsoft.com/office/drawing/2014/main" id="{8AC6AD6B-3949-42D7-AC50-04662DA07DA6}"/>
              </a:ext>
            </a:extLst>
          </p:cNvPr>
          <p:cNvSpPr txBox="1"/>
          <p:nvPr/>
        </p:nvSpPr>
        <p:spPr>
          <a:xfrm>
            <a:off x="7190349" y="10241882"/>
            <a:ext cx="2796954" cy="435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28" b="1" spc="45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/>
              <a:t>Klinken/ Einrichtung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83259-5548-4C24-ACCC-F5EA2EED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82" y="14071008"/>
            <a:ext cx="1375798" cy="4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3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296</Words>
  <Application>Microsoft Office PowerPoint</Application>
  <PresentationFormat>Benutzerdefiniert</PresentationFormat>
  <Paragraphs>31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Hygieneempfehlungen | meinhoergeraet.de</dc:title>
  <dc:creator>viaSenso-N</dc:creator>
  <cp:lastModifiedBy>Marco Schulz</cp:lastModifiedBy>
  <cp:revision>395</cp:revision>
  <cp:lastPrinted>2020-04-17T10:03:48Z</cp:lastPrinted>
  <dcterms:created xsi:type="dcterms:W3CDTF">2016-03-07T13:43:13Z</dcterms:created>
  <dcterms:modified xsi:type="dcterms:W3CDTF">2020-04-21T05:53:15Z</dcterms:modified>
</cp:coreProperties>
</file>